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2" r:id="rId15"/>
    <p:sldId id="269" r:id="rId16"/>
    <p:sldId id="272" r:id="rId17"/>
    <p:sldId id="274" r:id="rId18"/>
    <p:sldId id="271" r:id="rId19"/>
    <p:sldId id="273" r:id="rId20"/>
    <p:sldId id="275" r:id="rId21"/>
    <p:sldId id="276" r:id="rId22"/>
    <p:sldId id="277" r:id="rId23"/>
    <p:sldId id="279" r:id="rId24"/>
    <p:sldId id="280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 snapToObjects="1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8:36:52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11317 8540 24575,'0'23'0,"0"12"0,0 9 0,0 0 0,0 5 0,0 3 0,0 5 0,0 6 0,0 0 0,0-6 0,-2-1 0,1-5 0,4-5 0,9 3 0,1-22 0,-8-40 0,-1-22 0,0-17 0,-2-13 0,0-10 0,0-5 0,0-1 0,0 2 0,0 7 0,1 11-639,1-7 0,2 6 0,-1 3 0,0-2 0,-2-3 0,-1-7 639,-1 17 0,-2-5 0,0-5 0,0-3 0,-1-2 0,0-1 0,-1 0 0,-1 1 0,1 3 0,-1 3 0,0 5 0,0 5 0,-1 7-896,-3-17 1,0 10 0,-1 5 0,-4 2 895,-8-16 0,-3 4 0,2 30 1553,3 44-1553,34 30 0,17-6 0,15 6 0,5-3 0,-5-12 0,4-2 0,4 0 0,3 0 0,-9-2 0,4 1 0,1 0 0,0 0 0,1-2 0,-2-2 0,4-2 0,-1-2 0,0-1 0,-1-2 0,1 1 17,0 0 0,0 1 0,0-2 0,-2 0 0,-2-3-17,1-1 0,-3-2 0,-1-1 0,1 0 0,16 1 0,0 0 0,-2-1 1274,-10-2 0,-1-1 1,-4 0-1275,8 0 0,-7-1 0,5 0 0,-48-10 0,-40-12 0,-3 3 0,-5 0 0,-10-4 0,-2 0 0,-8 0 0,-2 1 0,-1 3 0,0 3 0,1 3 0,1 2 0,2 1 0,-1 5 634,16 3 1,0 3 0,2-1-635,0 0 0,2 2 25,-5 8 0,7 1-25,20-4 0,21 1 0,12-12 0,1-2 0,-6 2 0</inkml:trace>
  <inkml:trace contextRef="#ctx0" brushRef="#br0" timeOffset="1328">12874 8406 24575,'0'-50'0,"0"0"0,0-1 0,0-10 0,0-6 0,0-1 0,0 3 0,-1 0 0,1 3 0,-1-3 0,0 1 0,1-6 0,-1 4 0,0 13 0,0 10 0,-1 9 0,0-9 0,2 95 0,1 6 0,0 12 0,1-23 0,0 5 0,0 2 0,1 1-151,0-1 0,-1 1 0,1 1 0,1 2 0,0 2 151,1-2 0,1 2 0,1 2 0,-1 0 0,1-3 0,-1-3 0,1 7 0,-1-3 0,0-2 0,2 0 0,1 6 0,2 3 0,-1-6 0,-1-12 0,4 10 0,-2-96 0,-12-20 0,-2 0 0,-3-3 377,-2 18 1,-3 6-378,-3-7 0,-2 12 0,12 42 0,3 31 0,1-2 0,0 6 0,0 11 0,0 3 0,0-15 0,0 0 0,0 3 0,0 10 0,0 1 0,0-3 0,0 1 0,0-4 0,0 4 0,0-9 0,1-16 0,2-27 0,-2-4 0,1-1 0</inkml:trace>
  <inkml:trace contextRef="#ctx0" brushRef="#br0" timeOffset="5115">11256 11839 24575,'58'0'0,"-7"0"0,4 0 0,-6 0 0,2 0 0,-3 1 0,4 0 0,0 1 0,-6 1 0,0 2 0,6 0 0,0 2 0,7 0 0,3 2 0,0-1 0,-3 0-1271,6 2 1,-2-1 0,0 1-1,4-1 1271,-10-1 0,4 1 0,0-1 0,1 0 0,-2 0 0,-4-1 0,8 1 0,-3 0 0,-3-2 0,0 0 384,-6 0 0,-1-1 0,-1-1 0,0 0-384,16 1 0,0 0 0,-2-2 0,-8 1 0,-2-2 0,-1 0 0,-2 0 0,0 0 0,-3-1 0,16 0 0,-5 0 412,-14-1 0,-1 0-412,6 0 0,-3 0 0,14 0 0,-6-1 2722,-37-8-2722,-3-18 0,-3-26 0,-3-12 0,-3 6 0,-1-4-349,1 2 0,-1-6 0,-2 1 349,-4 9 0,-1 1 0,-3 1 0,-2 1 0,-2 1 0,-2 0 0,-3 2 0,-3 0 0,-2 3-131,-3 2 0,-2 3 0,-1 1 131,-1 5 0,-2 1 0,-1 0 0,-9-8 0,-3-2 0,-1 4 0,3 7 0,-1 3 0,0 0 0,2 0 0,1 0 0,-4 5 0,-6 5 0,-3 4 0,3 5 0,-1 5 0,-1 4 0,2 0 0,-4 0 0,2 1 0,-11 2 0,-1 2 0,4-1 0,-4 0 0,-1 3 0,13 1 0,-1 1 0,0 2 0,-1 0 0,2-2 0,0 1 0,-2 1 0,-2 4 0,0 5 0,-5 3 0,-2 3 0,0 1 0,4 0 0,6-1 0,-10 3 0,6 1 0,-4 6 0,11-3 0,-6 6 0,-2 3 0,-2 3 0,3-1 0,5-1 0,6-3 0,-7 12 0,10-1 0,-2 3-51,5-7 1,-3 5 0,1 0 0,2 0 0,6-4 50,4 3 0,5-2 0,2-1 0,2-1 0,1-1 0,2 0 158,-2 18 0,4-1-158,3-2 0,3 1 0,2-3 0,3-1 0,2-3 0,4-3 0,1-5 0,8-2 0,12-6 0,7 0 0,3-2 0,11 5 0,10-2 0,-14-14 0,8 2 0,4 1 0,3-1 0,-3-2 0,-4-3 0,1 0 0,-4-4 0,0 0 0,5 0-131,8 3 0,6 2 1,1 0-1,-1-3 1,-6-3 130,8-3 0,-5-3 0,-1-2 0,1 0 0,0-1 0,2-1-181,-10-1 0,3-2 0,-1 1 0,-5-1 181,13 2 0,1-5-9,-12-3 1,5-4 0,2-6 0,0-7 8,-10-6 0,1-7 0,0-6 0,0-1 0,-1 0 0,-3 3 0,0 5 0,-2 2 0,-1-1 0,-1-2 0,2-7-351,-5 0 0,3-5 1,1-5-1,-1-2 0,-1-1 1,-4 1-1,-4 3 0,-7 4 351,-3-7 0,-7 3 0,-4 1 0,-1-3 0,2 1 0,-2-3 0,0-1 0,-2 1 0,-4 4 525,-2-13 0,-4 4 0,-5-1-525,-3 8 0,-4-2 0,-2 2 0,1 3 0,-2 0 0,0 4 0,-4 0 245,-6-11 1,-4 0 0,-6 9-246,-2 16 0,-5 8 0,0 4 0,-11-4 0,-3 7 0,7 6 0,-3 3 0,2 5 0,-7 8 0,-2 8 0,1 3 0,-3 5 0,2 1 0,12-5 0,3 2 0,-3 1 8,2-1 0,-3 2 0,0 1 0,2-1-8,-13 5 0,0 1 0,4-2 0,13-5 0,1-2 0,0 1 0,-5 3 0,-1 1 0,7-2 1623,8-3 1,5 2-1624,-3 18 0,6 3 0,2 6 0,8-9 0,2 0 0,9 10 0,13 0 0,-8-14 0,8-5 0</inkml:trace>
  <inkml:trace contextRef="#ctx0" brushRef="#br0" timeOffset="147872">11627 15035 24575,'0'0'0</inkml:trace>
  <inkml:trace contextRef="#ctx0" brushRef="#br0" timeOffset="148461">16143 12625 24575,'2'-5'0,"0"0"0</inkml:trace>
  <inkml:trace contextRef="#ctx0" brushRef="#br0" timeOffset="150111">6177 8901 24575,'0'0'0</inkml:trace>
  <inkml:trace contextRef="#ctx0" brushRef="#br0" timeOffset="151115">9388 10004 24575,'-4'0'0,"1"0"0</inkml:trace>
  <inkml:trace contextRef="#ctx0" brushRef="#br0" timeOffset="154590">28770 15088 24575,'0'0'0</inkml:trace>
  <inkml:trace contextRef="#ctx0" brushRef="#br0" timeOffset="155155">29615 14649 24575,'0'0'0</inkml:trace>
  <inkml:trace contextRef="#ctx0" brushRef="#br0" timeOffset="157216">4396 3719 24575,'-5'2'0,"0"-1"0</inkml:trace>
  <inkml:trace contextRef="#ctx0" brushRef="#br0" timeOffset="159255">8722 4143 24575,'0'0'0</inkml:trace>
  <inkml:trace contextRef="#ctx0" brushRef="#br0" timeOffset="160981">4086 7347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8:40:03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21937 12441 24575,'52'0'0,"1"0"0,7 0 0,2 0 0,1 0 0,-2 2 0,0-8 0,-17-14 0,0-8 0,-9-3 0,-11-2 0,-5-4 0,5-9 0,1-7 0,-3-4 0,-7 4 0,-2-5 0,-1 0 0,0 3 0,3-6 0,0 3 0,1-4-605,-1 2 0,1-4 1,1 0-1,0 6 605,2 4 0,1 4 0,-1 1 0,1 1 0,-1 1 0,1 0 143,-2 3 0,0 0 0,0 1-143,4-18 0,2-1 159,-2 6 1,2-2 0,-1 0-160,-4 5 0,-2 1 0,0 1 0,4-1 0,0 0 0,-9-1 0,-12-7 0,-8-2 0,-6 12 0,-3 18 0,-5 4 0,-17-21 0,-5 11 0,-18 30 0,25 21 0,-7 12 0,-3 5 0,-2 4 0,1 1 0,-3 5 0,-3 3 0,0 3 0,1-2 0,3-1 41,6-7 1,2-2 0,0 0 0,1 1 0,-2 1 0,-1 4-42,0 1 0,-3 4 0,-2 2 0,0 1 0,2 1 0,2-2 0,4-4 0,7-3-383,-9 14 0,8-5 1,0 4 382,1-2 0,-2 3 0,1 2 0,3 1 0,5 1 0,3 1 0,2 0 0,1-3 0,0 5 0,1-3 0,1 3 0,3-9 0,0 3 0,2-2 0,2-4-8,1 17 1,4-6 7,1-5 0,5 1 0,6-10 0,4 2 0,5-3 0,11 7 0,9-2 0,-1-9 0,6-1 0,2-5 0,-1-11 0,3-4 0,3-2 0,14 4 0,5-2 0,-3-2 0,-16-5 0,-2 0 0,6-2 0,5-2 0,7 0 0,4-1 0,-2-3 0,-6-2 0,8-3 0,-4-4 0,3-2 57,-13 2 1,4 1 0,1-2 0,0-4 0,0-4-58,-5-6 0,2-5 0,-1-3 0,-1-2 0,-1 0 0,-3 2 0,8-4 0,-4 1 0,-1-3 0,1-10 0,-14 5 0,2-8 0,1-4 0,-1-4 0,-1 0 0,-3 0 0,-3 4 0,-4 4 0,4-9 0,-6 4 0,-4 0 0,-4-6 0,-4 3 0,-2-4 0,-3-4 0,-3 1 0,-3 0 0,-6 5 0,-6-1 0,-5 3 0,-5 1 0,-1 2 0,0 1 0,-1-2 0,-1 2 0,-1 1 0,-2-3-92,-1-1 0,-2-2 0,-1-2 1,-1 3-1,1 4 92,-1 3 0,0 3 0,0 2 0,-1 0 0,-9-12 0,0 0 0,1 2-116,4 6 1,0 2 0,1 2 115,-8-10 0,-4 8 0,0 16 0,-5 5 0,2 6 0,3 4 0,-1 10 0,-2 10 0,-4 8 0,3 9 0,2 12 0,3 11 0,-4 7-423,13-16 1,-2 6-1,-3 3 1,0 1-1,-1 1 1,2-1 0,2-4 422,-6 7 0,3-3 0,0 0 0,0 0 0,-2 3 0,-1-1 0,-3 5 0,0 0 0,1-2 0,3-3 0,7-7 515,1 0 0,5-5 0,3-4-515,-1 2 0,4-6 332,4 3-332,15-19 0,11 6 0,7 0 2009,7 12 1,4 7-2010,6 9 0,1 2 0,0 0 0,-1 2 0,-7-8 0,0 2 0,-3-6 0,-6-9 0,-1-1 0,2 4 0,-3 1 0,-4 14 0,-5-14 0,-3 6 0,-1-17 0,0-4 0,-2-4 0,1-10 0,-2-11 0,3-22 0,0-5 0,0 4 0,0 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8:41:49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17765 12453 24575,'33'0'0,"9"0"0,-5 0 0,8 0 0,13 0 0,9 0 0,4 0 0,-18-1 0,2 0 0,1-1 0,1 0 0,-1 0-478,-1 1 0,1-1 1,-1-1-1,0 1 1,0-1 477,0 0 0,2 0 0,-2-1 0,-1 0 0,-5 0 0,7-3 0,-5 0 0,-1 0 56,-3 0 1,-1 0-1,0 1-56,2-2 0,-1 1 0,2-1 0,11-2 0,1-2 0,-3 1 0,8-2 0,-3 0 0,-14 2 0,0 0 0,-5 0 0,-7 0 0,-5-2 0,18-17 0,-28 6 0,-2-4 0,2-11 0,-2-9 0,-5-8 0,-2-12 0,0-3 0,-3 5 0,-1 4 0,-2 3 0,-2-5 52,-1 7 0,0-6 0,-2-1 0,-2 2 0,-3 6-52,-5-3 0,-5 6 0,-2 0 0,-2-3 0,-1 1 0,-7-2 0,1 12 0,-3-2 0,-4-1 0,0 2 0,-1 3 0,-2-1 0,0 3 0,-3 2 0,-3-2-291,-2 2 0,-3-3 1,-3 2-1,-1 2 1,2 6 290,-3 4 0,0 4 0,0 4 0,-1 0 0,1 2 0,-1 1 0,0 2 0,0 1-194,-10 0 0,1 2 0,1 1 194,8 3 0,2 2 0,-3 3-57,4 5 1,-3 3 0,-1 3 0,-1 3 56,3 1 0,-1 3 0,-1 3 0,-1 1 0,-2 2 0,-2 0 0,-2 2 0,-1 2 0,-1 2 0,-2 3 0,0 4-310,14-5 0,-2 3 1,-1 3-1,-1 3 1,0 0-1,0 1 0,1-1 1,2 0-1,1-3 1,4-2 309,-11 5 0,3-2 0,2-2 0,2 0 0,-1 2 0,1 2 0,1 2 0,-3 4 0,-1 1 0,2 0 0,5-1 0,6-3 0,10-5 716,-3 16 1,14-5-717,7-9 0,5 0 257,10 8 1,6 0-258,5-5 0,5 0 0,4 1 0,6 2 0,-1-2 0,8 7 0,4 3 0,-9-16 0,4 5 0,3 2 0,0-1 0,-2-4 0,9 7 0,-2-2 0,5 2 0,-11-11 0,5 4 0,2 1 0,0 0 0,-2-2 0,-3-4-195,14 10 0,-4-5 1,1 0 194,-6-6 0,0 1 0,2-2 0,1-3 0,-1-7 0,2-2 0,0-3 0,-3 0 0,5 0 0,-1-2 0,1 0 0,-1-1 0,3 0 0,-1-1 0,-3-2 0,0-1 0,-3-2 0,-1 0 2445,17 3 0,-3 0-2445,-1-2 0,-2 0 0,-4 0 0,-1 0 0,-5-1 0,-1 1 0,-1-1 0,-4 0 0,11 2 1061,-14-3-1061,-24-6 0,-10 2 0,-1-1 0,-4 1 0,-5-1 0,-2-1 0,1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8:42:17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20218 12428 24575,'58'-3'0,"-1"2"0,10 0 0,-5 0 0,5 1 0,3 1-291,-7-1 0,1 1 0,3-1 0,2-1 291,-5-1 0,5-1 0,-1 0 0,-1-1 0,-5-2 0,-6-1 0,-4 0 0,-1-3 0,-1-2 0,5-3 0,0-2 0,-4-4 0,-14-6 0,-15-12 0,-13-6 0,-5-4 0,-7-12 0,-10-5 0,-5-2-691,1 19 0,-2-2 0,-4-1 1,-2 0-1,-1 1 691,-4-4 0,-2 0 0,-2 0 0,-2 1 0,-2 0 0,3 7 0,0 1 0,-3 0 0,0 1 0,-3 0 0,-1 0 0,1 4 0,-4-1 0,-1 1 0,0 0 0,-1 2 0,1 2 0,3 2 0,-4 0 0,2 2 0,1 2 0,-1 2 0,-2 0 0,-5-3 0,-2-1 0,-1 2 0,2 6 0,5 10 235,-1 11 0,4 9 1,1 7-236,1 8 0,1 9 0,4 5 0,-2 12 0,3 7 0,2 6-560,5-4 0,1 4 1,1 3-1,-1 0 560,6-8 0,0 0 0,0 2 0,0 0 0,-1 1 0,2-4 0,-2 1 0,1 2 0,-1-2 0,1-1 0,2-3-29,-3 6 1,1-3 0,2-3-1,-2 0 29,-6 13 0,-1-1 0,5-14 0,1-5 2507,21-27-2507,16-12 343,16-3-343,3-1 0,6 2 1333,24 8 1,3 3-1334,-10-3 0,-1 0 0,1 3 0,-7 0 0,-15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8:44:20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15694 12376 24575,'62'1'0,"0"1"0,0 0 0,0 0 0,0 0 0,-8 2 0,0 0 0,0 2 0,2-1 0,1 2 0,2 1 0,-4 0 0,3 1 0,1 1 0,2 1 0,0 0 0,-1 0 0,-2-1 0,-2 0-987,6 1 0,-3-1 0,0 0 1,-2 0-1,1 0 0,2 1 987,-4-1 0,2 2 0,0-1 0,0 1 0,0-1 0,-1-2 0,-2-3-86,15 0 1,-1-4-1,-1-1 1,-4-1-1,-5-2 86,5 0 0,-6-3 0,2-1 307,-1 0 1,4 1 0,-4-4 0,-11-3-308,-9-9 0,-10-7 0,-1-27 0,-8-11 0,-10 20 0,-4-1 0,0-5-417,-1-4 1,0-5 0,-2-1 0,-1-1 416,-1 1 0,-1 1 0,-3-3 0,-6-5 0,-2 18 0,-4-4 0,-3-3 0,-2-2 0,-2 1 0,0 0 0,-1 4 0,1 3 0,-5-10 0,-1 4 0,-2 3 0,-1-1 0,-4-2 56,2 4 1,-3-3 0,-3-2-1,0 0 1,-1 4 0,0 5 0,1 7-57,-8 1 0,-1 8 0,0 4 0,1 1 0,-6-6 0,1 2 0,-4 6 68,8 10 0,-3 2 0,-1 4 0,1 4-68,1 2 0,0 4 0,-1 3 0,-3 2 0,-2 1 0,-2 2 0,-3 2 0,1 2 0,0 1 0,2 2 0,1 2 0,-1 1 0,0 1 0,-3 1 0,1-1 0,-2 1 0,-2 0 0,1 1 0,2-1 0,3-1 0,3-2 0,4 0 0,1-1 0,1 1 0,-2-1 0,-1 1 0,-2 0 0,0-1 0,4 2 0,4 0 30,-4 7 0,5 0 0,5 1-30,0 3 0,4 3 878,-1 8 1,8 3-879,17-11 0,10 4 0,16 11 0,12 6 0,3 0 0,-2-2 0,2-1 0,5 3 14,-3-8 0,3 4 0,2 1 0,1-1 0,0-1-14,-1-4 0,0 0 0,0-1 0,1-1 0,-1 0 0,9 8 0,1-1 0,-1 0 0,1-3 376,-5-3 1,0-2 0,0-2 0,0-1-377,0-3 0,0-1 0,0-2 0,-1-4 17,2-2 1,-1-5 0,-2 0-18,12 8 0,-2-6 0,-12-15 0,-6-5 0,-15-2 0,0 0 0</inkml:trace>
  <inkml:trace contextRef="#ctx0" brushRef="#br0" timeOffset="4750">5503 12507 24575,'-1'51'0,"0"-1"0,0 0 0,0 4 0,0 0 0,0-6 0,1-7 0,0-4 0,0 29 0,0-53 0</inkml:trace>
  <inkml:trace contextRef="#ctx0" brushRef="#br0" timeOffset="6363">9661 12467 24575,'0'55'0,"0"-1"0,0 0 0,0 0 0,0-2 0,0-4 0,0 9 0,0-2 0,0 10 0,0 4 0,0 1 0,0-6 0,0-9 0,0 0 0,0-9 0,0 3 0,0 15 0,0 3 0,0-19 0,0-23 0,0-3 0,0-20 0,0-1 0,0-2 0</inkml:trace>
  <inkml:trace contextRef="#ctx0" brushRef="#br0" timeOffset="23668">14236 13191 24575,'0'-45'0,"0"-1"0,0 2 0,0-2 0,0-2 0,0-2 0,0-2 0,0 0 0,0-6 0,0 0 0,0 3 0,0-6 0,0 5 0,0 16 0,0 3 0,0-28 0,0 52 0,0 13 0,0 1 0,0 3 0</inkml:trace>
  <inkml:trace contextRef="#ctx0" brushRef="#br0" timeOffset="63447">18641 13003 24575,'3'-21'0,"0"-38"0,-3 6 0,0-8 0,0 14 0,0-4 0,0-2 0,0 3 0,0-4 0,0 2 0,0 1 0,0-5 0,0 0 0,0 9 0,0-9 0,0 36 0,0 22 0,0 1 0,0 7 0</inkml:trace>
  <inkml:trace contextRef="#ctx0" brushRef="#br0" timeOffset="64637">23091 13090 24575,'0'-54'0,"0"1"0,0 0 0,0 0 0,0-4 0,0-1 0,0-1 0,0-5 0,0 3 0,0-5 0,0-4 0,0 1 0,0 3 0,0 7 0,0 1 0,0 5 0,0 3 0,0-3 0,0-12 0,0-5 0,0 8 0,0 22 0,0 24 0,0 22 0,0 6 0,0-4 0,0 1 0,0-7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8:50:38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 9092 24575,'7'14'0,"18"-6"0,18-4 0,20-2 0,-21-1 0,7 0 0,7-1 0,7 1 0,4-1 0,4 1 0,3 0 0,1 0 0,2 1 0,1 1-469,-25-1 1,3 1 0,1 0 0,2 1 0,2 0 0,1 0 0,1 0 0,1 1 0,1-1 0,1 1-1,1 0 1,0 0 0,1 0 0,-1 0 0,1 0 0,0-1 0,0 1 0,0-1 0,-1 1-1,-1-1 1,0-1 400,-2 1 0,0-1 0,0 1 1,-1-1-1,1 0 0,-1 0 1,0 0-1,0 0 0,1 0 0,-1-1 1,1 1-1,1 0 0,0-1 1,0 1-1,2 0 0,0-1 1,0 1-1,2-1 0,1 1 0,1-1 1,1 1-1,1 0 68,-15-1 0,1 0 0,2 1 0,1-1 0,2 1 0,0 0 0,1 0 0,1 1 0,1-1 0,0 0 0,1 1 0,1-1 0,0 0 0,0 1 0,1-1 0,0 0 0,-1 0 0,1 0 0,0 0 0,0 0 0,-1-1 0,1 1 0,-2-1 0,0-1 0,0 1 0,-1-1 0,-1 0 0,0 0 0,-2-1 0,0 0 0,-2 0 0,-1-1 0,-1-1 0,-1 1 0,-2-2 0,-2 1-114,20-3 1,-3 0-1,-1-2 1,-3 0 0,-1 0-1,-1-1 1,-2-1-1,-1 0 1,0-1 0,-1 0-1,0 0 1,-1 0 0,1-1-1,0 1 1,0-1-1,1 0 1,1 1 0,1 0-1,1 0 114,-4 1 0,1 2 0,1 1 0,1 1 0,0 0 0,1 0 0,1 1 0,0 0 0,-1-1 0,1 0 0,-1 0 0,0-1 0,0-2 0,-2 0 0,0-2 0,-2-2 0,0-1 0,-3-3 0,0-1 0,-3-3 0,-1-3 0,-2-3-47,2-4 1,-1-5 0,-1-2 0,-1-4-1,-1-1 1,-1-3 0,-2-2 0,0-2-1,-2-1 1,-1-1 0,-2 0 0,-1-1 0,-1 0-1,-2 1 1,-1 0 0,-2 0 0,-1 2-1,-2 2 1,-2 1 46,8-10 0,-3 2 0,-2 1 0,-3 2 0,-2 0 0,-3-2 0,-2-1 0,-2-3 0,-3-3 0,-3-4 0,-2-6-79,-6 21 1,-2-4 0,-1-2 0,-1-4 0,-2-2 0,-1-2 0,-1-2 0,-1-1 0,-2-3 0,0 0 0,-2-1 0,0-1 0,-2 0 0,0 0 0,-1 0 0,0 0 0,-2 1 0,0 0 0,-1 2 0,0 2 0,-1 1 0,0 2 0,-1 2 0,0 3 0,0 2 0,0 4 78,-7-19 0,-2 4 0,0 4 0,-2 2 0,-1 3 0,-1 2 0,-2 0 0,-1 1 0,-2 0 0,-1-1 0,-1-1 0,-3-2 0,-1-3 0,8 13 0,-2-2 0,-1-2 0,-2-1 0,-1-1 0,-1-1 0,-1-1 0,-2 0 0,1-1 0,-2 1 0,0 0 0,0 1 0,-1 0 0,0 2 0,0 1 0,0 2 0,-1 1 0,2 3 0,-1 2 0,1 3 0,0 3 0,2 2 0,-16-9 0,3 4 0,-1 4 0,1 3 0,0 4 0,-1 1 0,-1 3 0,-2 1 0,-2 1 0,-3 0 0,-3 1 0,8 5 0,-3 0 0,-1 2 0,-3 1 0,-2 0 0,-1 2 0,-1 0 0,-1 2 0,-1 0 0,0 1 0,-1 0 0,1 2 0,-1 0 0,2 0 0,0 1 0,2 1 0,0 0 0,-2 0 0,1 2 0,0 0 0,1 1 0,0 1 0,1 0 0,-1 1 0,1 1 0,-1 1 0,-1 0 0,0 1 0,-2 0 0,-1 0 0,-1 1 0,-1 1 0,11-1 0,-1 0 0,0 0 0,-2 0 0,0 0 0,-1 1 0,-1 0 0,0 0 0,-1 1 0,0 0 0,0 1 0,-1 0 0,0 1 0,0 0 0,0 1 0,0 1 0,0 0 0,1 1 0,-1 2 0,1 0 0,0 1 0,0 1 0,3 0 0,0 2 0,-1 2 0,-1 0 0,0 1 0,1 1 0,-2 1 0,1 1 0,0 1 0,0 0 0,0 0 0,0 1 0,1 0 0,0 1 0,0-1 0,1 1 0,0-1 0,1 1 0,1-1 0,0 0 0,1-1 0,1 0 0,1-1 0,1 0 0,-8 3 0,2-1 0,1-1 0,1 1 0,1-1 0,1 0 0,1 0 0,0 1 0,1-1 0,0 0 0,-1 1 0,1 0 0,-1 0 0,0 1 0,-1 1 0,0 0 0,-2 0 0,4 0 0,-2 0 0,-1 1 0,-1 1 0,-1 0 0,-1 1 0,1 0 0,-1 0 0,0 1 0,1-1 0,0 1 0,1-1 0,1 1 0,1-1 0,1 0 0,2 0 0,2-1 0,2-1 0,2 0 0,3 0 35,-15 7 0,4 0 0,3-1 0,2-1 0,3 0 0,1 0 0,1 1 0,1 0 0,1 0 1,-1 2-36,-5 5 0,1 0 0,1 1 0,1 1 0,2 0 0,1 1 0,2 1 0,2 1 105,-2 4 0,2 1 0,2 1 0,1 1 0,3 1 0,2 1 0,3 2-105,3 2 0,2 1 0,2 2 0,2 0 0,3 2 0,1 0 0,2 0 0,2 1 0,0 0 0,3 0 0,2 2 0,2 1 0,4 4 0,4 3 0,3-18 0,2 3 0,2 3 0,2 1 0,2 1 0,2 2 0,0 1 0,2-1 0,0 1 0,0-1 0,0 0 0,-1-2 0,0-1 0,1 1 0,-1-1 0,0-1 0,0 0 0,1-1 0,1 0 0,-1 1 0,2-1 0,0 1 0,2 1 0,0 1 0,2 1 0,-2-7 0,0 1 0,2 1 0,0 2 0,1-1 0,1 2 0,0-1 0,1 1 0,0-1 0,0 0 0,1 0 0,0-1 0,1-2 0,-1 0 0,0-2 0,1-2 0,4 8 0,-1-1 0,1-1 0,1-1 0,-1-1 0,2-1 0,-1-2 0,1 1 0,1-2 0,1-1 0,0 0 0,2-1 0,1 1 0,1-1 0,0 0 0,1-1 0,1-1 0,0-1 0,2-2 0,1-1 0,1-1 0,1-2 0,2-1-38,1-3 1,1 0 0,2-3 0,1 0 0,1-2 0,1-2 0,1-1 0,1-1 0,1-2 0,2-1 0,1-1 37,-4-4 0,2-2 0,0-1 0,2-1 0,1-2 0,1 0 0,0-2 0,2-1 0,0 0 0,1-1 0,0-1 0,1 1 0,0-2-43,-5 0 1,1-1 0,1-1-1,1-1 1,0 0 0,1-1-1,0 0 1,1-1 0,0 0-1,0 0 1,1-1 0,-1-1-1,1 1 1,0-1 0,-1 1-1,0-1 43,-2-1 0,-1 1 0,1-1 0,-1 0 0,1 0 0,-1 0 0,1-1 0,0 0 0,0-1 0,0 0 0,1 0 0,0 0 0,0-1 0,2 0 0,-1-1 0,1 0 0,1 0 0,-5-1 0,0 0 0,2 0 0,0-1 0,2 0 0,0 0 0,0-1 0,1 0 0,0 0 0,0-1 0,0 0 0,0 0 0,-1 0 0,0 0 0,-1-1 0,-1 1 0,-1-1 0,-1 0 0,-1 0 0,-2 0 0,-2 1 0,11-3 0,-2 1 0,-2 0 0,-1-1 0,-1 1 0,-1-1 0,-1 0 0,-1-1 0,0 1 0,0-2 0,1 1 0,-1-2 0,1 0 0,1 0 82,2-2 1,2 0 0,0 0 0,1-1-1,0-1 1,0 0 0,-1 0 0,0-1 0,-2 0-1,-1-1 1,-2 0 0,-2-1 0,-2 0 0,-3-1-83,13-7 0,-3-1 0,-2-2 0,-4-1 0,-1 1 0,-4 0 0,-1 1 0,-2 2 0,7-4 0,-4 1 0,-4 1 0,0 0 0,1 1 0,-1 0 0,3-1 0,-2 2 0,-5 2 0,-7 5 1055,-2 3 1,-8 5-1056,-2 1 3649,-18 6-3649,-7 2 0,-2 2 0,0-1 0</inkml:trace>
  <inkml:trace contextRef="#ctx0" brushRef="#br0" timeOffset="12926">6940 7911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1T18:55:27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4533 3761 24575,'0'0'0</inkml:trace>
  <inkml:trace contextRef="#ctx0" brushRef="#br0" timeOffset="58209">6639 12102 24575,'53'0'0,"-1"0"0,1 0 0,-1 0 0,4 0 0,1 0 0,5 0 0,2 0 0,3 0 0,5 0-894,-16 0 0,2 0 1,2 0-1,2 0 0,1 0 1,3 0-1,2 0 0,3 0 1,2 0-1,3 0 0,3 0 836,-26 0 1,2 0 0,2 0-1,2 0 1,2 0 0,1 0-1,2 0 1,1 0 0,1 0 0,2 0-1,0 0 1,1 0 0,0 0-1,1 0 1,-1 0 0,1 0 0,0 0-1,0 0 1,-1 0 0,-1 0-1,0 0 1,-1 0 0,-1 0 0,-2 0-1,-1 0 1,-1 0-51,7 0 0,-1 0 0,-2 0 1,0 0-1,-1 0 0,0 0 1,-2 0-1,1 0 0,-1 0 0,0 0 1,0 0-1,1 0 0,-1 0 1,1 0-1,1 0 0,0 0 0,1 0 1,1 0-1,1 0 0,1 0 108,-6 0 0,1 0 0,2 0 0,1 0 0,1 0 0,0 0 0,2 0 0,1 0 0,-1 0 0,1 0 0,1 0 0,-1 0 0,0 0 0,0 0 0,-1 0 0,-1 0 0,0 0 0,-1 0 0,-2 0 0,0 0 0,-3 0 0,0 0 0,-3 0 0,-2 0 0,-1 0 0,-3 0-40,19 0 1,-2 0 0,-2 0 0,-4 1 0,-1-1 0,-2 0 0,-2 0 0,-1 0 0,-1 0 0,-1 0 0,0 0 0,0-1 39,14 1 0,-2 2 0,-1 0 0,-2-1 0,-1-1 0,-1-2 0,-2-3 0,0-4-184,3-5 0,-1-3 0,-1-4 0,-1-1 0,-3-3 1,-3-3-1,-4-1 184,5-8 0,-5-3 0,-4-3 0,-2-6 0,-3-7 0,-12 12 0,-1-4 0,0-4 0,-2-2 0,-1-3 0,-3-3 0,-2-2 0,-4-3 0,-4-1 0,-5 10 0,-4-3 0,-2-2 0,-2-3 0,-3-2 0,-1-1 0,-1-1 0,-2-1 0,-1-1 0,-1 0 0,0 0 0,0 1 0,1 0 0,-1 2 0,1 2 0,1-1 0,-2 0 0,1 2 0,-1 0 0,-1 0 0,1 0 0,-2 1 0,1-1 0,-1-1 0,-1 1 0,0-2 0,0 0 0,-1-2 0,0-1 23,1 10 0,-1-2 1,1-1-1,-1-1 1,-1 0-1,0-2 1,0 1-1,0-1 1,-1 0-1,0 0 1,0-1-1,-1 1 1,1 0-1,-1 1 1,0 0-1,1 1 1,-1 1-1,0 1 1,0 1-24,-1-4 0,-1 0 0,0 0 0,0 1 0,-1 0 0,0 1 0,0 0 0,1 1 0,-1 0 0,0 1 0,0 0 0,1 2 0,0 0 0,0 1 0,1 1 0,1 1 0,-3-9 0,0 2 0,1 1 0,1 2 0,0 1 0,0 0 0,0 1 0,0 0 0,1 0 0,-1-1 0,0 0 0,0-5 0,-1-2 0,0 0 0,0-1 0,1 1 0,0 1 0,0 2 0,0 3 0,1 4 0,0 4 0,-3-11 0,1 6 0,0 4 0,-1 3 0,-2 2 677,-6-17 1,-3 6-1,-15 8-677,1 19 0,-8 3 0,-7 5 0,-7 4 0,-9 7 0,-8 6-44,42 7 1,-2 2 0,-3 1 0,-3 2 0,-3 2 0,-1 2 0,-3 1 0,-1 2 0,-3 1 0,-1 2 0,-2 1 0,-1 0 0,-2 2 0,0 1 0,-2 1 0,-1 0 0,0 2 0,-2 0 0,1 0 0,-1 1-1,0 0 1,-1 0 0,1 1 0,0 0 0,0-1 0,1 1 0,0 0 0,1-1 0,1 0 0,1-1 43,9-3 0,-1 1 0,0 1 0,-1 0 0,1 0 0,-1 1 0,0 0 0,0 1 0,-1 0 0,0 0 0,0 1 0,0 0 0,0 1 0,-1-1 0,1 1 0,-1 0 0,0 0 0,0 1 0,0 0 0,-1-1 0,1 1 0,-1 0 0,0 1 0,1-1 0,-1 0 0,0 1 0,0-1 0,0 0 0,0 1 0,0-1 0,-1 1 0,1-1 0,0 0 0,0 0 0,0 0 0,0 0 0,0-1 0,-1 1 0,1-1 0,0 0 0,3-1 0,-1 0 0,0-1 0,-1 1 0,0 0 0,0-1 0,0 1 0,0-1 0,0 1 0,-1-1 0,0 0 0,1 1 0,-1-1 0,0 1 0,0-1 0,0 1 0,0-1 0,-1 1 0,1-1 0,0 1 0,0-1 0,0 1 0,0 0 0,1-1 0,-1 1 0,1 0 0,-1 0 0,1 0 0,0 0 0,0 1 0,1-1 0,-1 1 0,1-1 0,0 1 0,1 0 0,-1 0 0,1 0 0,1 0 0,0 0 0,0 1 0,0 0 0,1 0 0,0 0 0,-5 3 0,0 0 0,0 1 0,-1 1 0,1 0 0,-1 0 0,0 1 0,0 0 0,0 0 0,1 0 0,-1 1 0,1 0 0,-1 0 0,2 0 0,-1 0 0,1 0 0,0 0 0,1 0 0,0 0 0,1-1 0,0 1 0,1-1 0,1 0 0,0-1 0,2 1 0,0-1 0,0-1 0,2 0 0,1-1 0,1 0 0,1 0 0,1-1 0,1-1 0,1-1 0,1 0 0,2-2 0,-24 16 0,2-2 0,2-1 0,3-2 0,1 0 0,3-1 0,1 0 0,2-2 0,2 0 0,1-1 0,2 0 0,0 0 0,2-1 0,0 0 0,-10 6 0,2-1 0,3-2 0,2-1 0,2 1 0,1 1 0,0 3 0,1 3 64,3 1 1,-2 3 0,1 2 0,1 2 0,2 1 0,1-1-1,4 0 1,3-1 0,4-3-65,-2 12 0,7-3 0,4-1 0,2 1 0,0 5-157,-2 1 0,1 4 0,1 2 0,1 0 1,2-1-1,4-1 157,0 0 0,0-1 0,4-1 0,6 1 0,8 3 0,6-13 0,5 3 0,5 1 0,3 1 0,3-1 0,1-1 0,0-2 0,-2-3 0,3 4 0,-2-2 0,1-2 0,3-2 0,7-2 0,10-1 0,-10-13 0,5 0 0,5 0 0,3 0 0,4 0 0,3-2 0,1 0 0,3-3 0,1-2 0,1-2 0,0-3 0,-1-4 0,1-3 0,-7-6 0,3-3 0,0-3 0,2-3 0,1-3 0,0-2 0,2-2 0,-1-1 0,2-1 0,-1-1 0,1 0 0,-1 0 0,0 1 0,0 1 0,-1 1 0,-1 2 0,-1 1 0,0 1 0,-1 1 0,1-1 0,-1 1 0,0 1 0,0-1 0,0 0 0,0-1 0,1 0 0,-1 0 0,0-2 0,1 0 0,-1-1 0,1-2 0,0 0 0,-1-2 0,1-1 0,0-1 0,1-1 0,-1 0 0,1-1 0,0-1 0,0-1 0,0 0 0,-1 0 0,1-1 0,-2-1 0,1 1 0,-1-1 0,-1 0 0,0-1 0,-1 1 0,4-2 0,-1 0 0,0-1 0,0 0 0,-1 0 0,0-1 0,0 0 0,-1 0 0,-1-2 0,0 1 0,-1-1 0,0-1 0,-2 0 0,0-1 0,-1-1 0,2-2 0,-1-1 0,-2-1 0,0-1 0,-2 0 0,0-1 0,0 0 0,-1-1 0,0 0 0,1 1 0,0-1 0,1 0 0,0 1 0,0 1 0,1 1 0,1 1 0,0-1 0,0 1 0,0 0 0,1-1 0,-1 0 0,-1-1 0,-1-2 0,0 0 0,-2-1 0,-2-3 0,-1-1 43,-2-2 0,0-2 0,-1-4 1,0 0-1,-2-3 0,0 0 0,-2 0 1,0 0-1,-2 0 0,-1 1 0,-2 1 1,-2 3-1,-1 2 0,-2 3-43,13-18 0,-5 4 0,-3 4 0,-2 0 0,-1 0 0,2-3 0,-1 1 0,2-4 0,0 0 0,-1-1 0,-2 4 0,-5 5 0,-6 8 257,6-21 1,-11 18 0,-10 26 0,-6 13 0</inkml:trace>
  <inkml:trace contextRef="#ctx0" brushRef="#br0" timeOffset="79043">18117 16425 24575,'46'-48'0,"0"1"0,0-1 0,0 1 0,0-1 0,0 1 0,0 0 0,0-1 0,-10 4 0,-1-3 0,1 0 0,-2-2 0,1-2 0,0 0 0,0-1 0,1-1 0,0-1 0,0 1 0,1-1 0,0-1-599,-2 6 0,2 1 0,0 0 0,1 0 0,1 0 0,0 0 0,0-1 0,0-2 0,0 0 0,-1-2 0,-1-2 0,-1-2 0,-1-2 0,-1-3 0,-2-3 599,-9 14 0,0-1 0,-1-3 0,1-3 0,-1-1 0,0-2 0,0-1 0,-1-2 0,0-1 0,0-1 0,-1-1 0,0-1 0,-1-1 0,-1 1 0,0-1 0,0 0 0,-2 1 0,0 0 0,0 0 0,-2 1 0,0 2 0,-2 0 0,0 1 0,-1 2 0,-1 2 0,-1 1 0,-1 3 0,-2 2-239,2-20 0,-3 3 0,-2 3 0,-2 3 0,-1 1 0,-2 2 0,-1 0 0,-2 1 0,0-1 0,-1-1 0,-1-2 0,0-1 0,0-3 1,0-3 238,3 14 0,0-4 0,2-2 0,0-2 0,1-2 0,0-2 0,0 0 0,0-2 0,0 0 0,-2-1 0,0 1 0,-2 0 0,-1 1 0,-1 1 0,-3 1 0,-2 2 0,-2 2 0,-3 2 0,-3 3 0,-3 3 0,-3 3 0,-4 4 0,-4 4-54,-4 4 0,-3 3 1,-4 2-1,-4 2 0,-3 3 1,-4 1-1,-2 3 0,-2 1 1,-3 2-1,-1 2 0,-2 1 1,-2 2-1,0 1 0,-1 1 1,-1 1-1,0 0 0,1 2 1,-1 1-1,2 0 1,0 0-1,1 1 0,2 0 1,2 1-1,2-1 54,-4 0 0,1 1 0,0 1 0,1 2 0,0 1 0,1 1 0,-1 0 0,1 2 0,0 1 0,-1 0 0,1 2 0,-1 0 0,0 0 0,-1 1 0,-1 1 0,0 0 0,-2 1 0,0 0 0,-1 0 0,-2 0-79,11 0 1,-1 1-1,-1-1 1,-2 1 0,0 0-1,-1 0 1,-2 0 0,1 1-1,-1 0 1,-1 0 0,0 0-1,-1 2 1,1-1-1,-1 1 1,0 1 0,1 0-1,0 1 1,-1 0 0,2 1-1,0 1 1,0 1 0,1 0-1,1 1 1,1 1-1,1 0 1,1 2 0,1 1-1,2 0 1,0 2 78,-6 3 0,1 1 0,1 1 0,0 1 0,2 1 0,0 1 0,2 1 0,-1 1 0,2 1 0,0 1 0,1 1 0,0 0 0,1 2 0,0 0 0,0 1 0,1 1 0,0 0 0,1 2 0,-1 0 0,1 0 0,-1 2 0,1 0-20,3-2 0,0 3 0,0 0 1,1 2-1,0 1 0,0 1 1,0 1-1,0 1 0,1 0 1,0 1-1,1 1 0,0 0 1,0 0-1,0 1 0,1-1 0,0 1 1,1-1-1,0 1 0,1-1 1,0-1-1,0 0 0,1 0 1,0-2-1,1 0 0,1-1 20,-7 7 0,0-2 0,2 1 0,0-2 0,1 1 0,1-1 0,0 0 0,1-1 0,0 1 0,0-1 0,1 1 0,0 0 0,1 0 0,-1 0 0,1 1 0,0 0 0,-1 1 0,1 0 0,-2 3 0,0 0 0,0 2 0,-1 1 0,0 1 0,1 0 0,-1 0 0,1 1 0,1-1 0,0 0 0,1-1 0,1-1 0,1-1 0,1-2 0,1-1 0,3-2 0,0-2 0,3-2 0,-11 16 0,3-3 0,2-2 0,2-3 0,3-2 0,0-2 0,2-1 0,0-2 336,-6 8 0,3-2 0,1-4 0,2-1 0,2-3-336,-6 9 0,3-4 0,12-1 1305,15 11 1,18-3-1306,15-16 0,14-3 0,7 0 0,-6-6 0,3-2 0,5 1 0,5 0 0,5 1 0,-14-9 0,4 1 0,5 0 0,2 1 0,2-1 0,2 1 0,1 0 0,-1-1 0,0-1 0,-3 0 0,-2-1 0,4 1 0,-2 0 0,-1-2 0,-1 0 0,1-1 0,0 1 0,1 0 0,3 0 0,1 0 113,-8-2 1,2 0 0,0 0 0,2 0 0,1 0 0,0 1 0,1-1 0,0 1 0,1-1 0,-1 1 0,1 0 0,-1-1 0,-1 1-114,1 0 0,1 0 0,-1 0 0,1 0 0,0 0 0,0 0 0,0 0 0,0 0 0,-1 1 0,0-1 0,0 0 0,-2 1 0,0-1 0,5 3 0,0-1 0,-1 1 0,-1 0 0,0 0 0,-1-1 0,0 1 0,0 0 0,0 0 0,0 0 0,0 0 0,-1 0 0,0 0 0,1 0 0,0 0 0,0 0 0,-1 0 0,0 0 0,-2 0 0,0 0 0,-3 0 0,-1-1 0,8 4 0,-1 0 0,0 1 0,-2-1 0,-3-1 0,-3-1 0,-5-2 0,-4-2 63,11 3 0,-8-3 0,1 0-63,-3-1 0,1 0 0,1 0 0,0-4 0,3-3 0,2-3 0,-1-2 0,-1 1 0,7-1 0,-2 0 0,4-1-141,1-1 0,3-1 0,1-1 0,-3 0 141,-10-1 0,-2 0 0,0 0 0,0 0 0,1 1 0,0-1 0,0 1 0,0 1 0,3 0 0,1 1 0,-1 0 0,-5 0 0,13 2 0,-6-1 0,-1 2 0,-14 0 0,-29-4 0</inkml:trace>
  <inkml:trace contextRef="#ctx0" brushRef="#br0" timeOffset="93821">6519 6946 24575,'42'3'0,"2"-2"0,14 0 0,7-1 0,0 1 0,-5-1 0,1 0 0,3 0 0,3 0 0,5 0-690,-15 0 1,3 0-1,1 0 1,3 0-1,2 0 1,3 0 0,2 0-1,3 0 1,2 0 689,-19 0 0,3 0 0,2 0 0,2 0 0,3 0 0,1 0 0,2 0 0,0 0 0,1 0 0,0 0 0,0 0 0,-1 0 0,0 0 0,-2 0 0,-1 0 0,-2 0 0,-3 0 0,-2 0-405,8 0 0,-2 0 0,-3 0 0,-2 0 0,-1 0 0,-1 0 0,0 0 0,1 0 0,0 0 0,2 0 0,2 0 0,3 0 405,-7 0 0,3 0 0,2 0 0,2 0 0,1 0 0,2 0 0,0 0 0,0 0 0,0 0 0,-1 0 0,-2 0 0,-1 0 0,-3 0 0,-2 0 0,-4 0 0,-4 0 0,-3 0 0,21 0 0,-7 0 0,-7 0 0,-1 0 0,0 0 0,2 0 33,7 0 1,0 0 0,1 0 0,0 0 0,-3 0 0,-2 0-34,-2 0 0,-4 0 0,-1 0 0,1 0 0,2 0-193,-1-1 1,2 1 0,2-1 0,-2 0 0,-1 0 0,-2-1 192,9-1 0,-2-1 0,-3-1 0,1-1 233,-3-1 0,0-1 0,-1-1 0,-1-2-233,-4-1 0,-1-2 0,0-2 0,0-2 0,3-4 0,1-3 0,1-2 0,0-1 0,-5 1 0,1-1 0,0-1 0,2-3 0,2-1 0,-5 2 0,3-2 0,1-2 0,0 0 0,0-2 0,-1 1 0,-3 1 0,0-2 0,-1 0 0,-1 0 0,-1 0 0,-1-2 0,-1-1 484,3-4 0,2 0 1,0-2-1,-4-1 1,-6 0-1,-8-2-484,-3-9 0,-9-1 0,-8-2 0,-7-7 0,-8 11 0,-5-4 0,-6-3 0,-3-2 0,-2-2 0,-1 0 0,0 1 0,2 9 0,-1 0 0,-1-1 0,-1-1 0,-2 0 0,0 0 0,0 0 0,-1-1 0,0 0-192,0 3 1,-1-1-1,0 0 1,-1 0 0,0-1-1,-1 1 1,0-1 0,0 2-1,1-1 1,-1 2 191,-2-3 0,1-1 0,-1 1 0,0 0 0,-1 1 0,1 0 0,0 2 0,0 2 0,1 2 0,-3-4 0,0 3 0,1 2 0,0 0 0,-1 2 0,1 0 0,-1 0-102,-3-5 1,-1 0 0,0 1-1,1 1 1,-1 0 0,1 1 101,2 3 0,2 1 0,-1 1 0,0 0 0,-2 0 0,-3-1 0,-2-1 0,-2 0 0,-3-2 0,0 1 0,-1 1 0,1 3 0,0 1 0,2 4 0,1 2 0,0 2 0,0 0 0,-2 1 0,-2-2 0,-2 1 0,-3-2 0,0 0 0,-2 0 0,0 2 0,1 1 0,2 3 0,-7-2 0,1 3 0,1 2 0,-1 0 0,-4-1 0,8 3 0,-4 0 0,0-1 0,-2 1 0,1 0 0,0 1 0,2 2 0,-1 1 0,2 2 0,1 1 0,-1 1 0,-4 0 0,-4 1 0,8 3 0,-5 1 0,-2 0 0,-3 0 0,-1 1 0,0 0 0,0 1 0,2 2 0,3 0 0,2 2 0,-13-2 0,5 2 0,2 2 0,0 2 0,-3 1 0,-5 1 0,12 2 0,-4 1 0,-3 1 0,-2 1 0,-1 1 0,1 1 0,1 0 0,3 1 0,4 1 0,4 1 0,-14 3 0,7 1 0,3 2 0,1 3 0,-3 1 0,1 2 0,-3 1 0,0 2 0,1 3 0,5 1 0,6 2-54,0 8 0,6 4 1,4 2-1,1 1 54,0 2 0,2 1 0,2 2 0,1 1 0,2 0 0,2 1 0,1 2 0,2 0 0,2 1 0,1 0 0,2 1 0,2 1 0,0 2 0,2 0 0,1 2 0,1 0 0,-1 2 0,2 2 0,0 0 0,0 1-18,4-12 1,1 0-1,-1 1 1,1 0-1,-1 1 18,0 2 0,-1-2 0,0 1 0,0 6 0,0 7 0,4-17 0,0 6 0,0 4 0,0 4 0,0 2 0,0 2 0,-1 0 0,1 0 0,0-1 0,0-2 0,0-3 0,0-4-23,-1 6 0,0-3 0,0-3 1,1-1-1,-1 0 0,0 2 0,0 2 1,0 5 22,1-10 0,1 2 0,-1 4 0,1 1 0,-1 2 0,0 0 0,0 1 0,0 0 0,0-1 0,-1-1 0,1-2 0,-2-2 0,1-3 0,-3 8 0,0-2 0,-1-2 0,0 0 0,0-2 0,0-2 0,0-1 0,0-2 0,0-1 27,-1 7 1,-1-3 0,1-2 0,0-1 0,-1 0 0,-1 3-28,0 0 0,-1 3 0,-1 0 0,0 1 0,0-3 0,1-4 0,2-5 151,-3 4 1,1-6-1,1-3 1,0-1-152,0 5 0,0-2 0,2-3 768,-2 9 1,4-4-769,6-7 0,6-4 5056,18 13-5056,1-22 0,5-2 1545,6-4 0,5-2-1545,15 2 0,2-1 364,-9-6 0,1-1-364,15 1 0,3-2 0,-9-5 0,3-2 0,3 0 0,6-2 0,-4 0 0,6 1 0,-2-1 0,-9-1 0,1-1 0,-9 0 0,9-1 0,-24 2 0,-23-4 0,-9 2 0</inkml:trace>
  <inkml:trace contextRef="#ctx0" brushRef="#br0" timeOffset="133132">20389 14842 24575,'50'2'0,"-1"0"0,7-1 0,5 0 0,6-1 0,-12 1 0,5-1 0,2-1 0,2 1 0,3 0-1349,-9 0 1,3 0 0,1 0 0,2 0 0,0 0 0,1 0 0,1 0 1348,-3 0 0,1 0 0,2 0 0,-1 0 0,2 0 0,-1 0 0,-1 0 0,1 0 0,-2 0 0,1 0 0,-1 0 0,1 0 0,-1 0 0,0 0 0,-1 0 0,0 0 0,5 0 0,-2 0 0,0 0 0,0 0 0,-1 0 0,1 0 0,0 0-98,-7 0 0,2 0 0,-1 1 1,1-1-1,-1 0 0,-2 0 0,-1 0 1,-3-1 97,13 1 0,-3 0 0,-3-1 0,0 0 0,3-1 91,-5 0 1,2 0 0,0-1 0,0 0-1,-3-2 1,-4-2-92,4-3 0,-4-1 0,-2-4 0,2-5-74,-2-3 0,2-6 0,-1-2 0,0-4 1,-4-2 73,-2-3 0,-2-4 0,-2-1 0,-1-2 0,0 0 0,0-1 0,0 1 0,-2-2 0,-1-1 0,-4-1 450,-3-1 0,-3-1 1,-3-1-1,-1 0 1,-4 2-451,0-5 0,-3 3 0,-2-2 0,-2 0 0,1-7 0,-1 0 0,-3-2 0,-1 0 0,-4 11 0,-1 0 0,-1-1 0,-3 0 0,-4-1 0,-3-3 0,0-1 0,-5 0 0,-8 1 0,-11 3 0,-1 16 0,-8-1 0,-6 2 0,-4 0 0,-5 2 0,-2 1 0,-2 2 0,0 2 0,2 2-223,1 4 0,0 2 1,-1 1-1,-2 3 0,-1 1 1,-2 1-1,-1 1 1,-3 1-1,-1 1 0,-2-1 223,11 4 0,-1 0 0,-1-1 0,-1 1 0,-2 0 0,0 0 0,-2 1 0,-1 1 0,-1 1 0,-2 2 0,0 0 0,-1 2 0,0 2 0,-2 2 0,-1 1 0,0 3 0,16 1 0,-3 2 0,0 1 0,-2 2 0,-2 2 0,0 0 0,-1 2 0,-1 1 0,-1 1 0,-1 1 0,0 0 0,0 2 0,0-1 0,0 1 0,0 1 0,0-1 0,0 1 0,2 0 0,-1-1 0,2 0 0,1 0 0,0-1 0,2 0 0,2-1 0,1-1 0,1-1 0,3-1-172,-17 3 1,4-1 0,2-1-1,1-1 1,3 0 0,0 0-1,1-1 1,1 1 0,0 0-1,0 0 1,0 2 0,-2 0-1,-1 1 1,-1 2 0,-2 1 171,7-1 0,-3 1 0,-2 2 0,-3 0 0,-1 2 0,-1 1 0,-1 1 0,-1 0 0,1 0 0,0 0 0,1 1 0,1-1 0,2 0 0,2 0 0,3-1 0,3-1 0,3-1 0,4-1 0,5-1 0,4-2 0,6-1 47,-24 13 1,13-3 0,8-2 0,1 0-48,-19 13 0,11-3 972,10 13-972,27-1 4488,11 14-4488,2-20 0,3 2 3355,3 8 1,9 4-3356,10-7 0,10 4 0,5 1 0,1-3 0,-4-6 0,2-2 0,2 0 0,5 1-607,-4-5 1,4 3 0,3 0 0,2 0-1,0-2 1,0-4 606,-4-4 0,1-2 0,0-2 0,1-2 0,1 0 0,2 1 0,-5-3 0,2-1 0,0 1 0,1-2 0,2 0 0,0 0 0,3-2-689,-1 0 1,2-1 0,1 0 0,1-1 0,2-1 0,1 0-1,0-1 1,3 0 688,-12-3 0,2-1 0,1 0 0,1 0 0,0-1 0,1 0 0,1-1 0,0 1 0,1-1 0,0 1 0,0-1-307,0 0 0,1-1 0,1 1 0,0 0 1,1-1-1,0 0 0,0 0 0,0 0 1,0-1-1,0 1 0,-1-1 0,-1 0 307,-2 0 0,0-1 0,0 0 0,0 0 0,-1 0 0,0 0 0,0 0 0,0-1 0,1 1 0,-1 0 0,0-1 0,0 1-156,1 0 0,1 0 0,1 0 0,0 0 0,0 0 0,0 0 0,-1 0 0,-1 0 0,-3 0 0,-1-1 1,-3 1-1,-4-1 156,17 1 0,-5 1 0,-4 0 0,-2-1 0,-1-1 0,2 0 258,11 4 0,4 4 0,-3-2 1,-9-11-1,-16-18-258,-17-25 0,-18-19 0,-7-9 0,0 3 0,1 11 0,-2 2 0,-1-3 0,-3-5 0,-1-6 182,0 17 0,-1-4 1,-1-4-1,-1-4 1,0-2-1,-1-1 0,-1-1 1,0 1-1,0 2 1,0 2-1,0 3 0,-1 5-182,-1-9 0,-2 4 0,0 3 0,0 2 0,0 0 0,-1-1 0,2-2 227,0-1 0,1-5 0,1-2 0,0 0 0,-1 4 0,-1 5 0,-1 8 0,-2 10-227,-16-8 0,2 21 0,14 21 0,5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74B31-3151-574D-B06D-9F4CC6B3D0BE}" type="datetimeFigureOut">
              <a:rPr lang="en-US" smtClean="0"/>
              <a:t>10/1/22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48CA3-3555-CF4B-92A2-C65C492E3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2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48CA3-3555-CF4B-92A2-C65C492E38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4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48CA3-3555-CF4B-92A2-C65C492E38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Saturday, October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9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Saturday, October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5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Saturday, October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7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Saturday, October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8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Saturday, October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1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Saturday, October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0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Saturday, October 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Saturday, October 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Saturday, October 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Saturday, October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5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Saturday, October 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8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Saturday, October 1,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4637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EB401-7F6B-A3A7-3CDF-236573C4B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6" r="15756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A910F-279F-F68A-E492-3CA162257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</a:rPr>
              <a:t>Stop Motion Club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3B442-6C18-CE29-7CA4-7061E75A8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>
            <a:normAutofit/>
          </a:bodyPr>
          <a:lstStyle/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9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monitor, cat, screen&#10;&#10;Description automatically generated">
            <a:extLst>
              <a:ext uri="{FF2B5EF4-FFF2-40B4-BE49-F238E27FC236}">
                <a16:creationId xmlns:a16="http://schemas.microsoft.com/office/drawing/2014/main" id="{E29F59D7-2F4A-690D-9B48-25639058F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347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  <a:effectLst>
            <a:outerShdw blurRad="50800" dist="146570" dir="3180000" algn="ctr" rotWithShape="0">
              <a:srgbClr val="000000">
                <a:alpha val="43137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CB183C-07ED-4D1A-9672-00C9692950E9}"/>
                  </a:ext>
                </a:extLst>
              </p14:cNvPr>
              <p14:cNvContentPartPr/>
              <p14:nvPr/>
            </p14:nvContentPartPr>
            <p14:xfrm>
              <a:off x="7686000" y="3643200"/>
              <a:ext cx="864720" cy="97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CB183C-07ED-4D1A-9672-00C9692950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6640" y="3633840"/>
                <a:ext cx="883440" cy="9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12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indoor, cat, monitor&#10;&#10;Description automatically generated">
            <a:extLst>
              <a:ext uri="{FF2B5EF4-FFF2-40B4-BE49-F238E27FC236}">
                <a16:creationId xmlns:a16="http://schemas.microsoft.com/office/drawing/2014/main" id="{45F34B49-364E-1814-1E7F-AB9909A79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347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  <a:effectLst>
            <a:outerShdw blurRad="50800" dist="117167" dir="2970091" algn="ctr" rotWithShape="0">
              <a:srgbClr val="000000">
                <a:alpha val="43137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B39AB3-4BA3-E020-CCC5-07C7459EB4B7}"/>
                  </a:ext>
                </a:extLst>
              </p14:cNvPr>
              <p14:cNvContentPartPr/>
              <p14:nvPr/>
            </p14:nvContentPartPr>
            <p14:xfrm>
              <a:off x="6024960" y="3668760"/>
              <a:ext cx="1217160" cy="1008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B39AB3-4BA3-E020-CCC5-07C7459EB4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5600" y="3659400"/>
                <a:ext cx="1235880" cy="10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18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t sleeping on a computer&#10;&#10;Description automatically generated with low confidence">
            <a:extLst>
              <a:ext uri="{FF2B5EF4-FFF2-40B4-BE49-F238E27FC236}">
                <a16:creationId xmlns:a16="http://schemas.microsoft.com/office/drawing/2014/main" id="{ABC2D462-9676-BE05-B7BC-29C577CFC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347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  <a:effectLst>
            <a:outerShdw blurRad="50800" dist="164805" dir="3000000" algn="ctr" rotWithShape="0">
              <a:srgbClr val="000000">
                <a:alpha val="43137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D13F96-8109-04A6-352D-3B801471CCFB}"/>
                  </a:ext>
                </a:extLst>
              </p14:cNvPr>
              <p14:cNvContentPartPr/>
              <p14:nvPr/>
            </p14:nvContentPartPr>
            <p14:xfrm>
              <a:off x="6963480" y="3810960"/>
              <a:ext cx="825120" cy="66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D13F96-8109-04A6-352D-3B801471CC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4120" y="3801600"/>
                <a:ext cx="843840" cy="68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56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E0B17-3300-E993-E591-1452CC667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347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A4810E-2AE1-B2E9-9CC7-0A3E9182D781}"/>
                  </a:ext>
                </a:extLst>
              </p14:cNvPr>
              <p14:cNvContentPartPr/>
              <p14:nvPr/>
            </p14:nvContentPartPr>
            <p14:xfrm>
              <a:off x="1978920" y="3736800"/>
              <a:ext cx="6334200" cy="1158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A4810E-2AE1-B2E9-9CC7-0A3E9182D7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560" y="3727440"/>
                <a:ext cx="6352920" cy="11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99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92560-F883-CA8C-0B59-3DE7E4CD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28550"/>
            <a:ext cx="4350870" cy="294721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100" spc="750"/>
              <a:t>Concepts of photography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44734-EC74-E574-69A7-821F9325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389120"/>
            <a:ext cx="4210167" cy="1192815"/>
          </a:xfrm>
        </p:spPr>
        <p:txBody>
          <a:bodyPr vert="horz" lIns="0" tIns="0" rIns="0" bIns="0" rtlCol="0" anchor="b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cap="all" spc="600" dirty="0"/>
              <a:t>Photography is the backbone of stop motion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772BF63-4CA7-1C18-0DDD-B8E5FE9CD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effectLst>
            <a:outerShdw blurRad="50800" dist="83348" dir="2899956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91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96A4F-A65C-10B9-2BDA-25A02573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>
                <a:solidFill>
                  <a:schemeClr val="bg1"/>
                </a:solidFill>
              </a:rPr>
              <a:t>Rule of Thirds </a:t>
            </a:r>
          </a:p>
        </p:txBody>
      </p:sp>
      <p:pic>
        <p:nvPicPr>
          <p:cNvPr id="15" name="Content Placeholder 14" descr="A picture containing wire&#10;&#10;Description automatically generated">
            <a:extLst>
              <a:ext uri="{FF2B5EF4-FFF2-40B4-BE49-F238E27FC236}">
                <a16:creationId xmlns:a16="http://schemas.microsoft.com/office/drawing/2014/main" id="{6F4465E6-788D-FEEF-A294-9D655D542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743" y="433738"/>
            <a:ext cx="10557238" cy="48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7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95500-BB11-3BAA-D033-4F7DFF6A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Points of Interest </a:t>
            </a:r>
          </a:p>
        </p:txBody>
      </p:sp>
      <p:pic>
        <p:nvPicPr>
          <p:cNvPr id="5" name="Content Placeholder 4" descr="Chart, timeline&#10;&#10;Description automatically generated">
            <a:extLst>
              <a:ext uri="{FF2B5EF4-FFF2-40B4-BE49-F238E27FC236}">
                <a16:creationId xmlns:a16="http://schemas.microsoft.com/office/drawing/2014/main" id="{E2EE1F5E-258A-E0BF-C634-907AEE8A1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19" y="925844"/>
            <a:ext cx="7214138" cy="501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8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8DEC417B-9E09-475E-07F5-0A3BE207B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2" r="1552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  <a:effectLst>
            <a:outerShdw blurRad="50800" dist="109362" dir="5400000" algn="ctr" rotWithShape="0">
              <a:srgbClr val="000000">
                <a:alpha val="43137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2839A2-4772-9DDF-140E-E419E1A88834}"/>
                  </a:ext>
                </a:extLst>
              </p14:cNvPr>
              <p14:cNvContentPartPr/>
              <p14:nvPr/>
            </p14:nvContentPartPr>
            <p14:xfrm>
              <a:off x="576720" y="1186200"/>
              <a:ext cx="3802680" cy="2822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2839A2-4772-9DDF-140E-E419E1A888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360" y="1176840"/>
                <a:ext cx="3821400" cy="28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27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842E1-EC3B-1AF3-B023-FE5993CA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681317"/>
            <a:ext cx="3567981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 dirty="0">
                <a:solidFill>
                  <a:schemeClr val="bg1"/>
                </a:solidFill>
              </a:rPr>
              <a:t>Center Of the Frame </a:t>
            </a:r>
          </a:p>
        </p:txBody>
      </p:sp>
      <p:pic>
        <p:nvPicPr>
          <p:cNvPr id="5" name="Content Placeholder 4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A1A3BEE9-D919-5CAC-3B6B-D0DD01FD0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710" y="41302"/>
            <a:ext cx="5220896" cy="6688111"/>
          </a:xfrm>
          <a:prstGeom prst="rect">
            <a:avLst/>
          </a:prstGeom>
          <a:effectLst>
            <a:outerShdw blurRad="50800" dist="110529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24611F-054F-02AA-B05F-4E77E1B6202F}"/>
              </a:ext>
            </a:extLst>
          </p:cNvPr>
          <p:cNvSpPr txBox="1"/>
          <p:nvPr/>
        </p:nvSpPr>
        <p:spPr>
          <a:xfrm>
            <a:off x="1114425" y="5029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Director Jordan Peele</a:t>
            </a:r>
          </a:p>
        </p:txBody>
      </p:sp>
    </p:spTree>
    <p:extLst>
      <p:ext uri="{BB962C8B-B14F-4D97-AF65-F5344CB8AC3E}">
        <p14:creationId xmlns:p14="http://schemas.microsoft.com/office/powerpoint/2010/main" val="118529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35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F2884-8EBD-0B2D-ADCD-9D48CE7E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4433608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br>
              <a:rPr lang="en-US" sz="1050" spc="750" dirty="0">
                <a:solidFill>
                  <a:schemeClr val="bg1"/>
                </a:solidFill>
              </a:rPr>
            </a:br>
            <a:r>
              <a:rPr lang="en-US" sz="1050" spc="750" dirty="0">
                <a:solidFill>
                  <a:schemeClr val="bg1"/>
                </a:solidFill>
              </a:rPr>
              <a:t>Director </a:t>
            </a:r>
            <a:br>
              <a:rPr lang="en-US" sz="1050" spc="750" dirty="0">
                <a:solidFill>
                  <a:schemeClr val="bg1"/>
                </a:solidFill>
              </a:rPr>
            </a:br>
            <a:br>
              <a:rPr lang="en-US" sz="1050" spc="750" dirty="0">
                <a:solidFill>
                  <a:schemeClr val="bg1"/>
                </a:solidFill>
              </a:rPr>
            </a:br>
            <a:r>
              <a:rPr lang="en-US" sz="1050" spc="750" dirty="0">
                <a:solidFill>
                  <a:schemeClr val="bg1"/>
                </a:solidFill>
              </a:rPr>
              <a:t>Wes Anderson</a:t>
            </a:r>
          </a:p>
        </p:txBody>
      </p:sp>
      <p:pic>
        <p:nvPicPr>
          <p:cNvPr id="9" name="Content Placeholder 8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0D9C4971-ED76-AABF-5084-C25161631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3866" y="471785"/>
            <a:ext cx="7904783" cy="5928587"/>
          </a:xfrm>
          <a:prstGeom prst="rect">
            <a:avLst/>
          </a:prstGeom>
          <a:effectLst>
            <a:outerShdw blurRad="50800" dist="130009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29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FEC3-F4A8-8880-F24C-B495E8C9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463" y="786384"/>
            <a:ext cx="10241280" cy="1234440"/>
          </a:xfrm>
          <a:effectLst>
            <a:outerShdw blurRad="50800" dist="50800" dir="5400000" algn="ctr" rotWithShape="0">
              <a:srgbClr val="000000">
                <a:alpha val="24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4800" i="1" u="sng" dirty="0"/>
              <a:t>Why Are we here?</a:t>
            </a:r>
          </a:p>
        </p:txBody>
      </p:sp>
      <p:pic>
        <p:nvPicPr>
          <p:cNvPr id="9" name="Picture 8" descr="A picture containing toy, doll, person, dressed&#10;&#10;Description automatically generated">
            <a:extLst>
              <a:ext uri="{FF2B5EF4-FFF2-40B4-BE49-F238E27FC236}">
                <a16:creationId xmlns:a16="http://schemas.microsoft.com/office/drawing/2014/main" id="{1F0DE96D-B0ED-0E8E-1576-4AD02D5F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7" y="1765458"/>
            <a:ext cx="1746978" cy="4535330"/>
          </a:xfrm>
          <a:prstGeom prst="rect">
            <a:avLst/>
          </a:prstGeom>
          <a:effectLst>
            <a:outerShdw blurRad="50800" dist="120541" dir="2340000" sx="94000" sy="94000" algn="ctr" rotWithShape="0">
              <a:srgbClr val="000000">
                <a:alpha val="17803"/>
              </a:srgbClr>
            </a:outerShdw>
          </a:effectLst>
        </p:spPr>
      </p:pic>
      <p:pic>
        <p:nvPicPr>
          <p:cNvPr id="13" name="Content Placeholder 12" descr="A picture containing indoor, doll, toy&#10;&#10;Description automatically generated">
            <a:extLst>
              <a:ext uri="{FF2B5EF4-FFF2-40B4-BE49-F238E27FC236}">
                <a16:creationId xmlns:a16="http://schemas.microsoft.com/office/drawing/2014/main" id="{B761CA5A-1706-895B-0620-1901655AD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80640" y="3443288"/>
            <a:ext cx="3911359" cy="2971800"/>
          </a:xfrm>
          <a:effectLst>
            <a:outerShdw blurRad="50800" dist="97336" dir="3058149" algn="ctr" rotWithShape="0">
              <a:srgbClr val="000000">
                <a:alpha val="21171"/>
              </a:srgbClr>
            </a:outerShdw>
          </a:effectLst>
        </p:spPr>
      </p:pic>
      <p:pic>
        <p:nvPicPr>
          <p:cNvPr id="15" name="Picture 14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9D8BD72B-6B3D-F42F-FBD5-156D34585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725" y="3429000"/>
            <a:ext cx="3318510" cy="2971800"/>
          </a:xfrm>
          <a:prstGeom prst="rect">
            <a:avLst/>
          </a:prstGeom>
          <a:effectLst>
            <a:outerShdw blurRad="50800" dist="66159" dir="5400000" algn="ctr" rotWithShape="0">
              <a:srgbClr val="000000">
                <a:alpha val="29876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29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CF1B1A9-81D7-475B-9773-FA69E2D6C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couple of people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4ADED1D4-7643-FD6F-6C51-BD7FC41FF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25938E3-FCDD-4147-B4EC-232316751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8" y="-808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14A6F-9671-81A2-3A09-9FD5A9CE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01128"/>
            <a:ext cx="9144000" cy="13040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 dirty="0">
                <a:solidFill>
                  <a:srgbClr val="FFFFFF"/>
                </a:solidFill>
              </a:rPr>
              <a:t>Low Angles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A75596-FA3D-4A75-A3CB-443E14CBF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5FBB9B-488E-47BA-9CA3-8CC9C7D1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574FE0-C6E5-4148-8CC5-56169A790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D8A5A-4D92-B2F1-0912-7717B91A8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08" r="1" b="1"/>
          <a:stretch/>
        </p:blipFill>
        <p:spPr>
          <a:xfrm>
            <a:off x="20" y="-1824"/>
            <a:ext cx="12191980" cy="68655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260-2BF5-7F8D-449D-958364BC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489" y="4465906"/>
            <a:ext cx="5124247" cy="1927695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spc="750" dirty="0">
                <a:solidFill>
                  <a:schemeClr val="bg1"/>
                </a:solidFill>
              </a:rPr>
              <a:t>High Angles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DEB652-CD49-4786-9154-A1A30E195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19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7483D-55E4-41F7-8F87-19FAB2AEA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399291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13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AB745-DD30-34B8-8853-3086EDDE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5" y="709685"/>
            <a:ext cx="349024" cy="1176266"/>
          </a:xfrm>
        </p:spPr>
        <p:txBody>
          <a:bodyPr vert="horz" lIns="0" tIns="0" rIns="0" bIns="0" rtlCol="0" anchor="b">
            <a:normAutofit/>
          </a:bodyPr>
          <a:lstStyle/>
          <a:p>
            <a:endParaRPr lang="en-US" sz="4000" spc="750" dirty="0">
              <a:solidFill>
                <a:schemeClr val="bg1"/>
              </a:solidFill>
            </a:endParaRP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D1DEB652-CD49-4786-9154-A1A30E195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19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59A7483D-55E4-41F7-8F87-19FAB2AEA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399291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3BCBC28-3931-551E-B4F3-A1D205271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503" y="84350"/>
            <a:ext cx="8808992" cy="6229084"/>
          </a:xfrm>
          <a:effectLst>
            <a:outerShdw blurRad="50800" dist="84949" dir="5400000" algn="ctr" rotWithShape="0">
              <a:srgbClr val="000000">
                <a:alpha val="43137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8AF613-6464-DDB3-78FC-3C3B4EDDC11E}"/>
                  </a:ext>
                </a:extLst>
              </p14:cNvPr>
              <p14:cNvContentPartPr/>
              <p14:nvPr/>
            </p14:nvContentPartPr>
            <p14:xfrm>
              <a:off x="892440" y="374400"/>
              <a:ext cx="8187840" cy="5571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8AF613-6464-DDB3-78FC-3C3B4EDDC1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080" y="365040"/>
                <a:ext cx="8206560" cy="559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4716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outdoor&#10;&#10;Description automatically generated">
            <a:extLst>
              <a:ext uri="{FF2B5EF4-FFF2-40B4-BE49-F238E27FC236}">
                <a16:creationId xmlns:a16="http://schemas.microsoft.com/office/drawing/2014/main" id="{7F98CC02-FE98-51C5-7998-585B933D1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682" y="-429"/>
            <a:ext cx="11362635" cy="6858000"/>
          </a:xfrm>
        </p:spPr>
      </p:pic>
    </p:spTree>
    <p:extLst>
      <p:ext uri="{BB962C8B-B14F-4D97-AF65-F5344CB8AC3E}">
        <p14:creationId xmlns:p14="http://schemas.microsoft.com/office/powerpoint/2010/main" val="1271824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light, dark, set&#10;&#10;Description automatically generated">
            <a:extLst>
              <a:ext uri="{FF2B5EF4-FFF2-40B4-BE49-F238E27FC236}">
                <a16:creationId xmlns:a16="http://schemas.microsoft.com/office/drawing/2014/main" id="{74868F2E-A9DA-A3D4-4641-EDB419036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4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9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D9675D81-6E34-ECAB-0718-7026E3C34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13CD-58F7-55BE-618D-ED084F14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F77055-82E7-B623-46D0-3731E35B0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12B42-BE94-7294-9713-EB936B6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en-US" sz="4000" dirty="0"/>
              <a:t>Think Big. WORK SMALL.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D6744-6AE8-4D90-A3FA-14D53EA6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/>
          </a:bodyPr>
          <a:lstStyle/>
          <a:p>
            <a:r>
              <a:rPr lang="en-US" sz="1800" dirty="0"/>
              <a:t>Your creativity is not confined to what’s possible in the real world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bulb idea concept">
            <a:extLst>
              <a:ext uri="{FF2B5EF4-FFF2-40B4-BE49-F238E27FC236}">
                <a16:creationId xmlns:a16="http://schemas.microsoft.com/office/drawing/2014/main" id="{32260490-6E4B-3214-57F0-5B5EF5379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7" r="52828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004441-ADFF-427C-396B-6224B5D12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69" y="4058390"/>
            <a:ext cx="1433289" cy="2335212"/>
          </a:xfrm>
          <a:prstGeom prst="rect">
            <a:avLst/>
          </a:prstGeom>
          <a:effectLst>
            <a:outerShdw blurRad="50800" dist="48055" dir="1800000" algn="ctr" rotWithShape="0">
              <a:srgbClr val="000000">
                <a:alpha val="32061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17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FD5358-E7E1-48E4-8AAF-72C5A5486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AE752-C9FB-0850-87DE-52CAFF06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36807"/>
            <a:ext cx="5764307" cy="1568824"/>
          </a:xfrm>
        </p:spPr>
        <p:txBody>
          <a:bodyPr>
            <a:noAutofit/>
          </a:bodyPr>
          <a:lstStyle/>
          <a:p>
            <a:r>
              <a:rPr lang="en-US" dirty="0"/>
              <a:t>Learn the secrets to video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C34AA-6B8E-E7F5-D4CE-34B223AB8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200659"/>
            <a:ext cx="5764306" cy="3691259"/>
          </a:xfrm>
        </p:spPr>
        <p:txBody>
          <a:bodyPr>
            <a:normAutofit/>
          </a:bodyPr>
          <a:lstStyle/>
          <a:p>
            <a:r>
              <a:rPr lang="en-US" sz="2400" dirty="0"/>
              <a:t>We will learn how to make any kind of film or video. Not just how to work with stop motion</a:t>
            </a:r>
          </a:p>
        </p:txBody>
      </p:sp>
      <p:pic>
        <p:nvPicPr>
          <p:cNvPr id="5" name="Picture 4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5CDB3C4C-E966-8F24-166B-8AA43A977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14" b="-1"/>
          <a:stretch/>
        </p:blipFill>
        <p:spPr>
          <a:xfrm>
            <a:off x="8115299" y="-426"/>
            <a:ext cx="4076695" cy="3161047"/>
          </a:xfrm>
          <a:prstGeom prst="rect">
            <a:avLst/>
          </a:prstGeom>
          <a:effectLst>
            <a:outerShdw blurRad="50800" dist="93634" dir="984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 descr="A group of people playing instruments&#10;&#10;Description automatically generated with low confidence">
            <a:extLst>
              <a:ext uri="{FF2B5EF4-FFF2-40B4-BE49-F238E27FC236}">
                <a16:creationId xmlns:a16="http://schemas.microsoft.com/office/drawing/2014/main" id="{3B829436-068F-8A91-6340-4A131E53D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9" r="-3" b="-3"/>
          <a:stretch/>
        </p:blipFill>
        <p:spPr>
          <a:xfrm>
            <a:off x="8115299" y="3161715"/>
            <a:ext cx="4076695" cy="3239084"/>
          </a:xfrm>
          <a:prstGeom prst="rect">
            <a:avLst/>
          </a:prstGeom>
          <a:effectLst>
            <a:outerShdw blurRad="50800" dist="100913" dir="105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FEF205-91EC-45C0-B129-C4B7B770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A2FAE8-3610-4EDB-85F1-C20BCF89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47A1-8555-5F84-967F-B8B2118F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Stop motion?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7D78-AC45-BCD2-4114-D6A848FCE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a pictures, that when played quickly, looks like video footage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56242-0694-175F-C0BA-5007A2E6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56320"/>
            <a:ext cx="4724400" cy="2407338"/>
          </a:xfrm>
          <a:prstGeom prst="rect">
            <a:avLst/>
          </a:prstGeom>
          <a:effectLst>
            <a:outerShdw blurRad="50800" dist="168251" dir="190607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65A6C7D8-A240-D20C-8161-7BDBE82A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209" y="2971800"/>
            <a:ext cx="4933671" cy="2791858"/>
          </a:xfrm>
          <a:prstGeom prst="rect">
            <a:avLst/>
          </a:prstGeom>
          <a:effectLst>
            <a:outerShdw blurRad="50800" dist="133874" dir="2387921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05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1DA978-2FF0-4E09-976F-91C6D4AA5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5488" y="125488"/>
            <a:ext cx="6346209" cy="609523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88104" y="2550870"/>
            <a:ext cx="2501979" cy="6112279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9BBB12-9455-421B-86B2-0EA77520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72450" y="728296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89F3D-7B20-CEE8-0D1B-9BC4558D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56" y="740563"/>
            <a:ext cx="4688488" cy="323256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spc="750">
                <a:solidFill>
                  <a:schemeClr val="bg1"/>
                </a:solidFill>
              </a:rPr>
              <a:t>Share our Work!</a:t>
            </a:r>
          </a:p>
        </p:txBody>
      </p:sp>
      <p:pic>
        <p:nvPicPr>
          <p:cNvPr id="5" name="Content Placeholder 4" descr="A close-up of a skeleton&#10;&#10;Description automatically generated">
            <a:extLst>
              <a:ext uri="{FF2B5EF4-FFF2-40B4-BE49-F238E27FC236}">
                <a16:creationId xmlns:a16="http://schemas.microsoft.com/office/drawing/2014/main" id="{FA1674F3-4C34-4D70-0C53-F4AF7ED60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5892" y="292974"/>
            <a:ext cx="1983551" cy="2150190"/>
          </a:xfrm>
          <a:prstGeom prst="rect">
            <a:avLst/>
          </a:prstGeom>
          <a:effectLst>
            <a:outerShdw blurRad="50800" dist="38632" dir="4682873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 descr="A picture containing vessel, mug, porcelain&#10;&#10;Description automatically generated">
            <a:extLst>
              <a:ext uri="{FF2B5EF4-FFF2-40B4-BE49-F238E27FC236}">
                <a16:creationId xmlns:a16="http://schemas.microsoft.com/office/drawing/2014/main" id="{CE8C211D-663F-7680-62C8-9BE2F2F3D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93" y="3005437"/>
            <a:ext cx="3361176" cy="3852134"/>
          </a:xfrm>
          <a:prstGeom prst="rect">
            <a:avLst/>
          </a:prstGeom>
          <a:effectLst>
            <a:outerShdw blurRad="50800" dist="112690" dir="22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75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15488-CECE-C452-7201-2724B056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348" y="-79367"/>
            <a:ext cx="3672632" cy="1957387"/>
          </a:xfrm>
        </p:spPr>
        <p:txBody>
          <a:bodyPr anchor="b">
            <a:normAutofit/>
          </a:bodyPr>
          <a:lstStyle/>
          <a:p>
            <a:r>
              <a:rPr lang="en-US" sz="2800" dirty="0"/>
              <a:t>How to Use </a:t>
            </a:r>
            <a:r>
              <a:rPr lang="en-US" sz="2800" i="1" u="sng" dirty="0"/>
              <a:t>Stop Motion Studio </a:t>
            </a: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3FEC15B0-C78D-8C57-0032-0B4B1FD7C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7" r="51849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03A0-D780-9EAC-6F37-A837465A4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r>
              <a:rPr lang="en-US" sz="1800" b="1" i="1" u="sng" dirty="0"/>
              <a:t>Stop Motion Studio </a:t>
            </a:r>
            <a:r>
              <a:rPr lang="en-US" sz="1800" dirty="0"/>
              <a:t>is the free app we’ll be using for the class</a:t>
            </a:r>
          </a:p>
          <a:p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3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A53F09-6646-3B52-5E0B-FCD349D10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40" r="6005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3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t lying on a table&#10;&#10;Description automatically generated with low confidence">
            <a:extLst>
              <a:ext uri="{FF2B5EF4-FFF2-40B4-BE49-F238E27FC236}">
                <a16:creationId xmlns:a16="http://schemas.microsoft.com/office/drawing/2014/main" id="{608A1AF0-A4E4-D4FB-AB08-BC6BD9E85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347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  <a:effectLst>
            <a:outerShdw blurRad="50800" dist="144835" dir="2300185" algn="ctr" rotWithShape="0">
              <a:srgbClr val="000000">
                <a:alpha val="43137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EEA5A5-110A-6F2B-AC04-470D19DAA32F}"/>
                  </a:ext>
                </a:extLst>
              </p14:cNvPr>
              <p14:cNvContentPartPr/>
              <p14:nvPr/>
            </p14:nvContentPartPr>
            <p14:xfrm>
              <a:off x="1470960" y="1338840"/>
              <a:ext cx="9190800" cy="4093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EEA5A5-110A-6F2B-AC04-470D19DAA3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1600" y="1329480"/>
                <a:ext cx="9209520" cy="41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73816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RightStep">
      <a:dk1>
        <a:srgbClr val="000000"/>
      </a:dk1>
      <a:lt1>
        <a:srgbClr val="FFFFFF"/>
      </a:lt1>
      <a:dk2>
        <a:srgbClr val="3E3423"/>
      </a:dk2>
      <a:lt2>
        <a:srgbClr val="E2E8E7"/>
      </a:lt2>
      <a:accent1>
        <a:srgbClr val="E7294C"/>
      </a:accent1>
      <a:accent2>
        <a:srgbClr val="D54417"/>
      </a:accent2>
      <a:accent3>
        <a:srgbClr val="D69926"/>
      </a:accent3>
      <a:accent4>
        <a:srgbClr val="A1AB13"/>
      </a:accent4>
      <a:accent5>
        <a:srgbClr val="6DB520"/>
      </a:accent5>
      <a:accent6>
        <a:srgbClr val="25BD15"/>
      </a:accent6>
      <a:hlink>
        <a:srgbClr val="319381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131</Words>
  <Application>Microsoft Macintosh PowerPoint</Application>
  <PresentationFormat>Widescreen</PresentationFormat>
  <Paragraphs>22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Gill Sans Nova</vt:lpstr>
      <vt:lpstr>GradientRiseVTI</vt:lpstr>
      <vt:lpstr>Stop Motion Club 2022</vt:lpstr>
      <vt:lpstr>Why Are we here?</vt:lpstr>
      <vt:lpstr>Think Big. WORK SMALL.</vt:lpstr>
      <vt:lpstr>Learn the secrets to video production</vt:lpstr>
      <vt:lpstr>WHAT is Stop motion?</vt:lpstr>
      <vt:lpstr>Share our Work!</vt:lpstr>
      <vt:lpstr>How to Use Stop Motion Studio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Concepts of photography </vt:lpstr>
      <vt:lpstr>Rule of Thirds </vt:lpstr>
      <vt:lpstr>Points of Interest </vt:lpstr>
      <vt:lpstr>PowerPoint Presentation</vt:lpstr>
      <vt:lpstr>Center Of the Frame </vt:lpstr>
      <vt:lpstr> Director   Wes Anderson</vt:lpstr>
      <vt:lpstr>Low Angles</vt:lpstr>
      <vt:lpstr>High Angles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Motion Club 2022</dc:title>
  <dc:creator>Matthew Cole Kirkendall</dc:creator>
  <cp:lastModifiedBy>Matthew Cole Kirkendall</cp:lastModifiedBy>
  <cp:revision>4</cp:revision>
  <dcterms:created xsi:type="dcterms:W3CDTF">2022-09-28T21:40:27Z</dcterms:created>
  <dcterms:modified xsi:type="dcterms:W3CDTF">2022-10-03T03:15:58Z</dcterms:modified>
</cp:coreProperties>
</file>